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21"/>
    <p:restoredTop sz="96035"/>
  </p:normalViewPr>
  <p:slideViewPr>
    <p:cSldViewPr snapToGrid="0" snapToObjects="1">
      <p:cViewPr varScale="1">
        <p:scale>
          <a:sx n="68" d="100"/>
          <a:sy n="68" d="100"/>
        </p:scale>
        <p:origin x="6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3/7/2022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3/7/2022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NIMHllyK0s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B232D-45AF-2E4A-AB03-C03F4BE88A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3566159"/>
            <a:ext cx="8825658" cy="1211221"/>
          </a:xfrm>
        </p:spPr>
        <p:txBody>
          <a:bodyPr/>
          <a:lstStyle/>
          <a:p>
            <a:r>
              <a:rPr lang="en-US" dirty="0"/>
              <a:t>A Carnival Curriculum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25E0C2-DA17-5E4F-8A77-0EBB143830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Should Caribbean Carnival be TAUGHT on the National Curriculum?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375F5-D508-D249-B3EC-4556F207C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0" y="1055549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091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23087-90AF-3245-A3DB-91F002F4B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370" y="973668"/>
            <a:ext cx="10858500" cy="706964"/>
          </a:xfrm>
        </p:spPr>
        <p:txBody>
          <a:bodyPr/>
          <a:lstStyle/>
          <a:p>
            <a:r>
              <a:rPr lang="en-US" dirty="0"/>
              <a:t>EMCCAN CIC</a:t>
            </a:r>
            <a:br>
              <a:rPr lang="en-US" dirty="0"/>
            </a:br>
            <a:r>
              <a:rPr lang="en-US" dirty="0"/>
              <a:t>East Midlands Caribbean Carnival Arts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24112-2D66-2E48-A4AD-D9AE2E6D33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603500"/>
            <a:ext cx="6137386" cy="3416300"/>
          </a:xfrm>
        </p:spPr>
        <p:txBody>
          <a:bodyPr/>
          <a:lstStyle/>
          <a:p>
            <a:r>
              <a:rPr lang="en-US" dirty="0"/>
              <a:t>Tribute to Jess Kemp</a:t>
            </a:r>
          </a:p>
          <a:p>
            <a:r>
              <a:rPr lang="en-US" dirty="0"/>
              <a:t>Carnival in Education </a:t>
            </a:r>
            <a:r>
              <a:rPr lang="en-US" dirty="0" err="1"/>
              <a:t>programme</a:t>
            </a:r>
            <a:r>
              <a:rPr lang="en-US" dirty="0"/>
              <a:t> 2018/19</a:t>
            </a:r>
          </a:p>
          <a:p>
            <a:r>
              <a:rPr lang="en-US" dirty="0"/>
              <a:t>Carnival is an inclusive and accessible artform</a:t>
            </a:r>
          </a:p>
          <a:p>
            <a:r>
              <a:rPr lang="en-US" dirty="0"/>
              <a:t>Paul Hamlyn Foundation – Explore and Test</a:t>
            </a:r>
          </a:p>
          <a:p>
            <a:r>
              <a:rPr lang="en-US" dirty="0"/>
              <a:t>Look in more depth at how Caribbean Carnival could be delivered in schools</a:t>
            </a:r>
          </a:p>
          <a:p>
            <a:r>
              <a:rPr lang="en-US" dirty="0"/>
              <a:t>Artists in Residence in 2 schools</a:t>
            </a:r>
          </a:p>
          <a:p>
            <a:r>
              <a:rPr lang="en-US" dirty="0"/>
              <a:t>Two different approaches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595BA7-892D-2F40-9F44-A625C2833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8210" y="2410460"/>
            <a:ext cx="3192780" cy="4257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B82E7D-5952-804F-974A-A9AC91596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130" y="4663440"/>
            <a:ext cx="2672080" cy="200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914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AE3F0-C97B-5D47-8D52-A17D52F63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theories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FD11A-C2F8-C245-A2D5-266C7E520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Loose Parts Theory – Child led approach</a:t>
            </a:r>
          </a:p>
          <a:p>
            <a:r>
              <a:rPr lang="en-US" dirty="0"/>
              <a:t>Artist in Residence – Jess Kemp</a:t>
            </a:r>
          </a:p>
          <a:p>
            <a:r>
              <a:rPr lang="en-US" dirty="0"/>
              <a:t>Working with SEND children, mainstreaming through Caribbean Carnival Arts</a:t>
            </a:r>
          </a:p>
          <a:p>
            <a:endParaRPr lang="en-US" dirty="0"/>
          </a:p>
          <a:p>
            <a:r>
              <a:rPr lang="en-US" dirty="0"/>
              <a:t>Whole School Approach – various subjects</a:t>
            </a:r>
          </a:p>
          <a:p>
            <a:r>
              <a:rPr lang="en-US" dirty="0"/>
              <a:t>Artist in Residence – Charis Betts</a:t>
            </a:r>
          </a:p>
          <a:p>
            <a:r>
              <a:rPr lang="en-US" dirty="0"/>
              <a:t>Enhancing the curriculum and aiding children’s understanding of the National Curriculum through Caribbean Carnival Arts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C6E5F1-8F01-1D45-8296-FC30F88F9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86172"/>
            <a:ext cx="4579620" cy="305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727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BA146-E308-B346-9789-92D7999B6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Loose Parts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D14F3-96C1-0440-A079-E2B53ABA95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 overview</a:t>
            </a:r>
          </a:p>
          <a:p>
            <a:r>
              <a:rPr lang="en-US" dirty="0"/>
              <a:t>How it worked in the school</a:t>
            </a:r>
          </a:p>
          <a:p>
            <a:r>
              <a:rPr lang="en-US" dirty="0"/>
              <a:t>Feedback from those involved</a:t>
            </a:r>
          </a:p>
          <a:p>
            <a:r>
              <a:rPr lang="en-US" dirty="0"/>
              <a:t>Next steps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30BCD6-23FC-4B4C-A5B8-74BD041F3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5874" y="1680632"/>
            <a:ext cx="6508752" cy="43391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DC460E-C113-EC49-8754-8ECA02E93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7996" y="3959755"/>
            <a:ext cx="2505697" cy="243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269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1F063-0018-1D4D-9ECB-7FF3FF0B6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Whole School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BAE53-30E8-1644-AA27-269DAEABD8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Subjects explored through Caribbean Carnival Arts</a:t>
            </a:r>
          </a:p>
          <a:p>
            <a:r>
              <a:rPr lang="en-US" dirty="0"/>
              <a:t>Feedback from artists and teachers</a:t>
            </a:r>
          </a:p>
          <a:p>
            <a:r>
              <a:rPr lang="en-US" dirty="0"/>
              <a:t>Use of identity and masks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5DDEE03-BCBA-E344-9FA5-2A5199C97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07" y="3899428"/>
            <a:ext cx="4015740" cy="26771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E749D82-9125-CB41-B739-7137982BC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4807" y="939695"/>
            <a:ext cx="3611880" cy="45148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BC3F9E0-491F-B446-B6A7-7A4DC2B6C6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0047" y="3883552"/>
            <a:ext cx="3611881" cy="2708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314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8AEF8-8197-6641-86BC-94AAAF8FE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721672-F7D2-0243-B790-3A2C26F5DD96}"/>
              </a:ext>
            </a:extLst>
          </p:cNvPr>
          <p:cNvSpPr txBox="1"/>
          <p:nvPr/>
        </p:nvSpPr>
        <p:spPr>
          <a:xfrm>
            <a:off x="842962" y="2343150"/>
            <a:ext cx="41290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Richard Fletcher Evaluation</a:t>
            </a:r>
          </a:p>
          <a:p>
            <a:endParaRPr lang="en-US" dirty="0"/>
          </a:p>
          <a:p>
            <a:r>
              <a:rPr lang="en-US" dirty="0"/>
              <a:t>Paul Hamlyn Phase 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AD7640-6653-AB45-9B10-1B5E3DF30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908" y="3369975"/>
            <a:ext cx="3649490" cy="3429000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E843568-2201-EA43-997F-30E16FD04C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972048" y="2316182"/>
            <a:ext cx="6115052" cy="4586289"/>
          </a:xfrm>
        </p:spPr>
      </p:pic>
    </p:spTree>
    <p:extLst>
      <p:ext uri="{BB962C8B-B14F-4D97-AF65-F5344CB8AC3E}">
        <p14:creationId xmlns:p14="http://schemas.microsoft.com/office/powerpoint/2010/main" val="3603852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9D9DF-9074-FE42-97E9-BA104C29F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Caribbean Carnival Curriculum</a:t>
            </a:r>
          </a:p>
        </p:txBody>
      </p:sp>
      <p:pic>
        <p:nvPicPr>
          <p:cNvPr id="5" name="Online Media 4" descr="Caribbean Carnival Curriculum">
            <a:hlinkClick r:id="" action="ppaction://media"/>
            <a:extLst>
              <a:ext uri="{FF2B5EF4-FFF2-40B4-BE49-F238E27FC236}">
                <a16:creationId xmlns:a16="http://schemas.microsoft.com/office/drawing/2014/main" id="{8E4713E1-2DA0-EF46-AA7F-AFAC357C9F56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44763" y="2603500"/>
            <a:ext cx="6046787" cy="3416300"/>
          </a:xfrm>
          <a:prstGeom prst="rect">
            <a:avLst/>
          </a:prstGeom>
        </p:spPr>
      </p:pic>
      <p:pic>
        <p:nvPicPr>
          <p:cNvPr id="4" name="Online Media 3" descr="Caribbean Carnival Curriculum">
            <a:hlinkClick r:id="" action="ppaction://media"/>
            <a:extLst>
              <a:ext uri="{FF2B5EF4-FFF2-40B4-BE49-F238E27FC236}">
                <a16:creationId xmlns:a16="http://schemas.microsoft.com/office/drawing/2014/main" id="{99AEC19E-C3CC-CF4A-8015-01261497EE9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15481" y="1680632"/>
            <a:ext cx="9025326" cy="509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64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63587ECADFC94980E5848747B3645D" ma:contentTypeVersion="13" ma:contentTypeDescription="Create a new document." ma:contentTypeScope="" ma:versionID="ebf4e8cf7c3f2ea9493e363617439601">
  <xsd:schema xmlns:xsd="http://www.w3.org/2001/XMLSchema" xmlns:xs="http://www.w3.org/2001/XMLSchema" xmlns:p="http://schemas.microsoft.com/office/2006/metadata/properties" xmlns:ns2="81d3b7c2-5858-4e66-bca6-cf484516f0c3" xmlns:ns3="76ca4a95-164a-4511-8018-dafe55236852" targetNamespace="http://schemas.microsoft.com/office/2006/metadata/properties" ma:root="true" ma:fieldsID="8e9dba6abb3213c625980e4efac415c6" ns2:_="" ns3:_="">
    <xsd:import namespace="81d3b7c2-5858-4e66-bca6-cf484516f0c3"/>
    <xsd:import namespace="76ca4a95-164a-4511-8018-dafe552368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d3b7c2-5858-4e66-bca6-cf484516f0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ca4a95-164a-4511-8018-dafe5523685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72CE7A2-FBC6-49C3-889A-2DDA8326C53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A2D1029-3B03-4339-BFE3-581A00833B4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BBF152-C18E-4D2A-B018-04B9609D57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d3b7c2-5858-4e66-bca6-cf484516f0c3"/>
    <ds:schemaRef ds:uri="76ca4a95-164a-4511-8018-dafe552368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192</TotalTime>
  <Words>168</Words>
  <Application>Microsoft Office PowerPoint</Application>
  <PresentationFormat>Widescreen</PresentationFormat>
  <Paragraphs>32</Paragraphs>
  <Slides>7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Ion Boardroom</vt:lpstr>
      <vt:lpstr>A Carnival Curriculum</vt:lpstr>
      <vt:lpstr>EMCCAN CIC East Midlands Caribbean Carnival Arts Network</vt:lpstr>
      <vt:lpstr>Two theories</vt:lpstr>
      <vt:lpstr>Loose Parts Theory</vt:lpstr>
      <vt:lpstr>Whole School Approach</vt:lpstr>
      <vt:lpstr>Next steps</vt:lpstr>
      <vt:lpstr>A Caribbean Carnival Curriculum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Carnival Curriculum</dc:title>
  <dc:creator>Donna Fox</dc:creator>
  <cp:lastModifiedBy>Katy Edmunds</cp:lastModifiedBy>
  <cp:revision>12</cp:revision>
  <dcterms:created xsi:type="dcterms:W3CDTF">2021-07-02T09:20:50Z</dcterms:created>
  <dcterms:modified xsi:type="dcterms:W3CDTF">2022-03-07T10:24:34Z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0x0101005863587ECADFC94980E5848747B3645D</vt:lpwstr>
  </property>
</Properties>
</file>